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C236B-D33B-44B9-BC22-DC6A257B75DB}" type="datetimeFigureOut">
              <a:rPr lang="en-GB" smtClean="0"/>
              <a:t>10/08/2011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568B6-09F2-4320-9E16-31115DB5B34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22144" t="27405" r="23519" b="18731"/>
          <a:stretch>
            <a:fillRect/>
          </a:stretch>
        </p:blipFill>
        <p:spPr bwMode="auto">
          <a:xfrm>
            <a:off x="0" y="692696"/>
            <a:ext cx="417646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67544" y="1052736"/>
            <a:ext cx="1080120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Arrow Connector 6"/>
          <p:cNvCxnSpPr>
            <a:stCxn id="5" idx="3"/>
            <a:endCxn id="8" idx="1"/>
          </p:cNvCxnSpPr>
          <p:nvPr/>
        </p:nvCxnSpPr>
        <p:spPr>
          <a:xfrm flipV="1">
            <a:off x="1547664" y="369332"/>
            <a:ext cx="2664296" cy="1007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11960" y="0"/>
            <a:ext cx="4608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Keep the same font and logo, maybe as a variation the globe can be positioned so the globe takes the place of the ‘o’ in </a:t>
            </a:r>
            <a:r>
              <a:rPr lang="en-GB" sz="1400" dirty="0" err="1" smtClean="0"/>
              <a:t>Faamous</a:t>
            </a:r>
            <a:r>
              <a:rPr lang="en-GB" sz="1400" dirty="0"/>
              <a:t> </a:t>
            </a:r>
            <a:r>
              <a:rPr lang="en-GB" sz="1400" dirty="0" smtClean="0"/>
              <a:t>with the 2 swishes under the lettering.  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>
          <a:xfrm>
            <a:off x="1835696" y="1268760"/>
            <a:ext cx="1656184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/>
          <p:cNvCxnSpPr>
            <a:stCxn id="15" idx="0"/>
            <a:endCxn id="18" idx="2"/>
          </p:cNvCxnSpPr>
          <p:nvPr/>
        </p:nvCxnSpPr>
        <p:spPr>
          <a:xfrm rot="16200000" flipV="1">
            <a:off x="2200718" y="805690"/>
            <a:ext cx="530096" cy="3960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835696" y="0"/>
            <a:ext cx="8640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You can keep this the same </a:t>
            </a:r>
            <a:endParaRPr lang="en-GB" sz="1400" dirty="0"/>
          </a:p>
        </p:txBody>
      </p:sp>
      <p:sp>
        <p:nvSpPr>
          <p:cNvPr id="22" name="Rectangle 21"/>
          <p:cNvSpPr/>
          <p:nvPr/>
        </p:nvSpPr>
        <p:spPr>
          <a:xfrm>
            <a:off x="251520" y="1844824"/>
            <a:ext cx="3600400" cy="352839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51520" y="5373216"/>
            <a:ext cx="2520280" cy="86409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3491880" y="1052736"/>
            <a:ext cx="360040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>
            <a:stCxn id="24" idx="3"/>
            <a:endCxn id="40" idx="1"/>
          </p:cNvCxnSpPr>
          <p:nvPr/>
        </p:nvCxnSpPr>
        <p:spPr>
          <a:xfrm flipV="1">
            <a:off x="3851920" y="1134036"/>
            <a:ext cx="432048" cy="3147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2" idx="3"/>
            <a:endCxn id="40" idx="1"/>
          </p:cNvCxnSpPr>
          <p:nvPr/>
        </p:nvCxnSpPr>
        <p:spPr>
          <a:xfrm flipV="1">
            <a:off x="3851920" y="1134036"/>
            <a:ext cx="432048" cy="24749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23" idx="3"/>
            <a:endCxn id="40" idx="1"/>
          </p:cNvCxnSpPr>
          <p:nvPr/>
        </p:nvCxnSpPr>
        <p:spPr>
          <a:xfrm flipV="1">
            <a:off x="2771800" y="1134036"/>
            <a:ext cx="1512168" cy="46712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283968" y="764704"/>
            <a:ext cx="46085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Remove all these items and the background colour, rainbow and buildings. The background colour can be white or another neutral colour.  </a:t>
            </a:r>
            <a:endParaRPr lang="en-GB" sz="1400" dirty="0"/>
          </a:p>
        </p:txBody>
      </p:sp>
      <p:cxnSp>
        <p:nvCxnSpPr>
          <p:cNvPr id="52" name="Straight Arrow Connector 51"/>
          <p:cNvCxnSpPr>
            <a:stCxn id="24" idx="3"/>
            <a:endCxn id="53" idx="1"/>
          </p:cNvCxnSpPr>
          <p:nvPr/>
        </p:nvCxnSpPr>
        <p:spPr>
          <a:xfrm>
            <a:off x="3851920" y="1448780"/>
            <a:ext cx="504056" cy="3696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4355976" y="1556792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 place of this balloon can you put in text saying ‘world’s largest website for </a:t>
            </a:r>
            <a:r>
              <a:rPr lang="en-GB" sz="1400" dirty="0" err="1" smtClean="0"/>
              <a:t>faamous</a:t>
            </a:r>
            <a:r>
              <a:rPr lang="en-GB" sz="1400" dirty="0" smtClean="0"/>
              <a:t> people’</a:t>
            </a:r>
            <a:endParaRPr lang="en-GB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4355976" y="2060848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Underneath the logo can you put in a toolbar for ‘about us’, ‘home’, ‘T-1’, ‘my profile’, ‘register’ and ‘contact us’.</a:t>
            </a:r>
            <a:endParaRPr lang="en-GB" sz="1400" dirty="0"/>
          </a:p>
        </p:txBody>
      </p:sp>
      <p:cxnSp>
        <p:nvCxnSpPr>
          <p:cNvPr id="59" name="Straight Arrow Connector 58"/>
          <p:cNvCxnSpPr>
            <a:endCxn id="60" idx="1"/>
          </p:cNvCxnSpPr>
          <p:nvPr/>
        </p:nvCxnSpPr>
        <p:spPr>
          <a:xfrm>
            <a:off x="971600" y="2276872"/>
            <a:ext cx="3384376" cy="8370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4355976" y="2636912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 the place of this there will be text and content with the headers ‘discover world </a:t>
            </a:r>
            <a:r>
              <a:rPr lang="en-GB" sz="1400" dirty="0" err="1" smtClean="0"/>
              <a:t>faamous</a:t>
            </a:r>
            <a:r>
              <a:rPr lang="en-GB" sz="1400" dirty="0" smtClean="0"/>
              <a:t>’, ‘how to be world </a:t>
            </a:r>
            <a:r>
              <a:rPr lang="en-GB" sz="1400" dirty="0" err="1" smtClean="0"/>
              <a:t>faamous</a:t>
            </a:r>
            <a:r>
              <a:rPr lang="en-GB" sz="1400" dirty="0" smtClean="0"/>
              <a:t>’ and ‘why be world </a:t>
            </a:r>
            <a:r>
              <a:rPr lang="en-GB" sz="1400" dirty="0" err="1" smtClean="0"/>
              <a:t>faamous</a:t>
            </a:r>
            <a:r>
              <a:rPr lang="en-GB" sz="1400" dirty="0" smtClean="0"/>
              <a:t>’ this would be in 3 separate boxes/sections. </a:t>
            </a:r>
            <a:endParaRPr lang="en-GB" sz="1400" dirty="0"/>
          </a:p>
        </p:txBody>
      </p:sp>
      <p:cxnSp>
        <p:nvCxnSpPr>
          <p:cNvPr id="67" name="Straight Arrow Connector 66"/>
          <p:cNvCxnSpPr>
            <a:endCxn id="68" idx="1"/>
          </p:cNvCxnSpPr>
          <p:nvPr/>
        </p:nvCxnSpPr>
        <p:spPr>
          <a:xfrm flipV="1">
            <a:off x="1691680" y="4050071"/>
            <a:ext cx="2664296" cy="10351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355976" y="3573017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4 categories of </a:t>
            </a:r>
            <a:r>
              <a:rPr lang="en-GB" sz="1400" dirty="0" err="1" smtClean="0"/>
              <a:t>Faaamous</a:t>
            </a:r>
            <a:r>
              <a:rPr lang="en-GB" sz="1400" dirty="0" smtClean="0"/>
              <a:t> ‘star’, ‘hero’, ‘leader’, ‘icon’ with the logo for each category and explanation text explaining the each category. The logo can be super-imposed behind each category.   </a:t>
            </a:r>
            <a:endParaRPr lang="en-GB" sz="1400" dirty="0"/>
          </a:p>
        </p:txBody>
      </p:sp>
      <p:cxnSp>
        <p:nvCxnSpPr>
          <p:cNvPr id="77" name="Straight Arrow Connector 76"/>
          <p:cNvCxnSpPr>
            <a:stCxn id="23" idx="3"/>
            <a:endCxn id="79" idx="1"/>
          </p:cNvCxnSpPr>
          <p:nvPr/>
        </p:nvCxnSpPr>
        <p:spPr>
          <a:xfrm flipV="1">
            <a:off x="2771800" y="4878452"/>
            <a:ext cx="1656184" cy="926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427984" y="4509120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This section contains text and the header ‘T-1 the science of winning’ with text explaining this concept. The logo can be super-imposed or just as a header.   </a:t>
            </a:r>
            <a:endParaRPr lang="en-GB" sz="1400" dirty="0"/>
          </a:p>
        </p:txBody>
      </p:sp>
      <p:pic>
        <p:nvPicPr>
          <p:cNvPr id="83" name="Picture 3"/>
          <p:cNvPicPr>
            <a:picLocks noChangeAspect="1" noChangeArrowheads="1"/>
          </p:cNvPicPr>
          <p:nvPr/>
        </p:nvPicPr>
        <p:blipFill>
          <a:blip r:embed="rId3" cstate="print"/>
          <a:srcRect l="57881" t="37799" r="16723" b="48971"/>
          <a:stretch>
            <a:fillRect/>
          </a:stretch>
        </p:blipFill>
        <p:spPr bwMode="auto">
          <a:xfrm>
            <a:off x="4427984" y="5373216"/>
            <a:ext cx="2654009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" name="TextBox 83"/>
          <p:cNvSpPr txBox="1"/>
          <p:nvPr/>
        </p:nvSpPr>
        <p:spPr>
          <a:xfrm>
            <a:off x="7703840" y="5301208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Like this </a:t>
            </a:r>
            <a:endParaRPr lang="en-GB" sz="1400" dirty="0"/>
          </a:p>
        </p:txBody>
      </p:sp>
      <p:cxnSp>
        <p:nvCxnSpPr>
          <p:cNvPr id="86" name="Straight Arrow Connector 85"/>
          <p:cNvCxnSpPr>
            <a:stCxn id="84" idx="1"/>
            <a:endCxn id="83" idx="3"/>
          </p:cNvCxnSpPr>
          <p:nvPr/>
        </p:nvCxnSpPr>
        <p:spPr>
          <a:xfrm rot="10800000" flipV="1">
            <a:off x="7081994" y="5455096"/>
            <a:ext cx="621847" cy="350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2771800" y="5373216"/>
            <a:ext cx="648072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9" name="Straight Arrow Connector 88"/>
          <p:cNvCxnSpPr>
            <a:stCxn id="87" idx="3"/>
            <a:endCxn id="90" idx="0"/>
          </p:cNvCxnSpPr>
          <p:nvPr/>
        </p:nvCxnSpPr>
        <p:spPr>
          <a:xfrm flipH="1">
            <a:off x="2339752" y="5769260"/>
            <a:ext cx="1080120" cy="7809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899592" y="6550223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These icons can stay the same </a:t>
            </a:r>
            <a:endParaRPr lang="en-GB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22144" t="17955" r="23519" b="11171"/>
          <a:stretch>
            <a:fillRect/>
          </a:stretch>
        </p:blipFill>
        <p:spPr bwMode="auto">
          <a:xfrm>
            <a:off x="0" y="404664"/>
            <a:ext cx="413995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3995936" y="548680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60032" y="404664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profile page follows the same design layout as the front page, all the design and content can stay .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692696"/>
            <a:ext cx="5040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Design amendments,</a:t>
            </a:r>
          </a:p>
          <a:p>
            <a:r>
              <a:rPr lang="en-GB" dirty="0" smtClean="0"/>
              <a:t>PAGE 1 HOME PAGE,AS PER SLIDE.</a:t>
            </a:r>
          </a:p>
          <a:p>
            <a:endParaRPr lang="en-GB" dirty="0"/>
          </a:p>
          <a:p>
            <a:r>
              <a:rPr lang="en-GB" dirty="0" smtClean="0"/>
              <a:t>PAGE 2 </a:t>
            </a:r>
            <a:r>
              <a:rPr lang="en-GB" dirty="0" err="1" smtClean="0"/>
              <a:t>Star,Hero,Leader,Icon</a:t>
            </a:r>
            <a:endParaRPr lang="en-GB" dirty="0" smtClean="0"/>
          </a:p>
          <a:p>
            <a:r>
              <a:rPr lang="en-GB" dirty="0" smtClean="0"/>
              <a:t>Each section has its own content explaining each category with the logo as per profile page identifying  each </a:t>
            </a:r>
            <a:r>
              <a:rPr lang="en-GB" dirty="0" err="1" smtClean="0"/>
              <a:t>Star,Hero,Leader.Icon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PAGE 3 T-I the science of winning ,</a:t>
            </a:r>
          </a:p>
          <a:p>
            <a:r>
              <a:rPr lang="en-GB" dirty="0" smtClean="0"/>
              <a:t>Logo and text </a:t>
            </a:r>
            <a:r>
              <a:rPr lang="en-GB" dirty="0" err="1" smtClean="0"/>
              <a:t>explaing</a:t>
            </a:r>
            <a:r>
              <a:rPr lang="en-GB" dirty="0" smtClean="0"/>
              <a:t> the concept.</a:t>
            </a:r>
          </a:p>
          <a:p>
            <a:endParaRPr lang="en-GB" dirty="0"/>
          </a:p>
          <a:p>
            <a:r>
              <a:rPr lang="en-GB" dirty="0" smtClean="0"/>
              <a:t>Page 4 PROFILE PAGE as per slide 2.</a:t>
            </a:r>
          </a:p>
          <a:p>
            <a:endParaRPr lang="en-GB" dirty="0"/>
          </a:p>
          <a:p>
            <a:r>
              <a:rPr lang="en-GB" dirty="0" smtClean="0"/>
              <a:t>PAGE 5 Register/contact 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320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anita</dc:creator>
  <cp:lastModifiedBy>anita</cp:lastModifiedBy>
  <cp:revision>10</cp:revision>
  <dcterms:created xsi:type="dcterms:W3CDTF">2011-08-10T20:35:14Z</dcterms:created>
  <dcterms:modified xsi:type="dcterms:W3CDTF">2011-08-10T22:14:46Z</dcterms:modified>
</cp:coreProperties>
</file>